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63" r:id="rId3"/>
    <p:sldId id="351" r:id="rId4"/>
    <p:sldId id="365" r:id="rId5"/>
    <p:sldId id="366" r:id="rId6"/>
    <p:sldId id="364" r:id="rId7"/>
    <p:sldId id="369" r:id="rId8"/>
    <p:sldId id="367" r:id="rId9"/>
    <p:sldId id="371" r:id="rId10"/>
    <p:sldId id="368" r:id="rId11"/>
    <p:sldId id="372" r:id="rId12"/>
    <p:sldId id="3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93" d="100"/>
          <a:sy n="93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Cee1UZN0p98&amp;feature=player_embedd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6ho1-G6tw&amp;NR=1#t=0m25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Kinematics of Wheeled Robots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normal wheel with rollers mounted on the circumference</a:t>
            </a:r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www.youtube.com/watch?v=Cee1UZN0p98&amp;feature=player_embedded</a:t>
            </a:r>
            <a:endParaRPr lang="en-US" dirty="0"/>
          </a:p>
          <a:p>
            <a:endParaRPr lang="en-US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4873823"/>
            <a:ext cx="574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http://blog.makezine.com/archive/2010/04/3d-printable-mecanum-wheel.html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meccan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92645"/>
            <a:ext cx="8839200" cy="4377509"/>
          </a:xfr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654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</a:t>
            </a:r>
            <a:r>
              <a:rPr lang="en-US" dirty="0" err="1" smtClean="0"/>
              <a:t>Mecanum</a:t>
            </a:r>
            <a:r>
              <a:rPr lang="en-US" dirty="0" smtClean="0"/>
              <a:t> wheel specification sheet</a:t>
            </a:r>
          </a:p>
          <a:p>
            <a:r>
              <a:rPr lang="en-US" dirty="0" smtClean="0"/>
              <a:t>http://d1pytrrjwm20z9.cloudfront.net/MecanumWheelSpecSheet.pdf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 Reckoning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forward kinematics model we have used computes the pose of the robot based on the previous pose and velocity of the robot</a:t>
            </a:r>
          </a:p>
          <a:p>
            <a:pPr lvl="1"/>
            <a:r>
              <a:rPr lang="en-US" dirty="0" smtClean="0"/>
              <a:t>there is no reference to the environment external to the robot</a:t>
            </a:r>
          </a:p>
          <a:p>
            <a:r>
              <a:rPr lang="en-US" dirty="0" smtClean="0"/>
              <a:t>because new poses are computed based only on previous poses, any errors in the pose accumulate over time</a:t>
            </a:r>
          </a:p>
          <a:p>
            <a:pPr lvl="1"/>
            <a:r>
              <a:rPr lang="en-US" dirty="0" smtClean="0"/>
              <a:t>the lack of external measurements prevents us from correcting the accumulated errors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velocity constraint defines the wheel ground velocities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the wheel ground velocities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95700" y="1447800"/>
          <a:ext cx="1752600" cy="1625600"/>
        </p:xfrm>
        <a:graphic>
          <a:graphicData uri="http://schemas.openxmlformats.org/presentationml/2006/ole">
            <p:oleObj spid="_x0000_s27650" name="Equation" r:id="rId3" imgW="876240" imgH="81252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657600" y="3886200"/>
          <a:ext cx="1828800" cy="1676400"/>
        </p:xfrm>
        <a:graphic>
          <a:graphicData uri="http://schemas.openxmlformats.org/presentationml/2006/ole">
            <p:oleObj spid="_x0000_s27651" name="Equation" r:id="rId4" imgW="914400" imgH="83808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997200" y="2387600"/>
          <a:ext cx="3149600" cy="2032000"/>
        </p:xfrm>
        <a:graphic>
          <a:graphicData uri="http://schemas.openxmlformats.org/presentationml/2006/ole">
            <p:oleObj spid="_x0000_s23553" name="Equation" r:id="rId3" imgW="1574640" imgH="101592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p:oleObj spid="_x0000_s52226" name="Equation" r:id="rId4" imgW="1269720" imgH="1143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Correction: ICC for Differential Drive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 descr="icc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50" y="838200"/>
            <a:ext cx="8572500" cy="5486400"/>
          </a:xfrm>
        </p:spPr>
      </p:pic>
      <p:graphicFrame>
        <p:nvGraphicFramePr>
          <p:cNvPr id="53250" name="Object 1"/>
          <p:cNvGraphicFramePr>
            <a:graphicFrameLocks noChangeAspect="1"/>
          </p:cNvGraphicFramePr>
          <p:nvPr/>
        </p:nvGraphicFramePr>
        <p:xfrm>
          <a:off x="1397000" y="5257800"/>
          <a:ext cx="2641600" cy="914400"/>
        </p:xfrm>
        <a:graphic>
          <a:graphicData uri="http://schemas.openxmlformats.org/presentationml/2006/ole">
            <p:oleObj spid="_x0000_s53250" name="Equation" r:id="rId4" imgW="13204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differential drive with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this really the same as 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336800" y="2082800"/>
          <a:ext cx="4470400" cy="1727200"/>
        </p:xfrm>
        <a:graphic>
          <a:graphicData uri="http://schemas.openxmlformats.org/presentationml/2006/ole">
            <p:oleObj spid="_x0000_s28674" name="Equation" r:id="rId3" imgW="2234880" imgH="863280" progId="Equation.3">
              <p:embed/>
            </p:oleObj>
          </a:graphicData>
        </a:graphic>
      </p:graphicFrame>
      <p:graphicFrame>
        <p:nvGraphicFramePr>
          <p:cNvPr id="28675" name="Object 1"/>
          <p:cNvGraphicFramePr>
            <a:graphicFrameLocks noChangeAspect="1"/>
          </p:cNvGraphicFramePr>
          <p:nvPr/>
        </p:nvGraphicFramePr>
        <p:xfrm>
          <a:off x="482600" y="1295400"/>
          <a:ext cx="6832600" cy="457200"/>
        </p:xfrm>
        <a:graphic>
          <a:graphicData uri="http://schemas.openxmlformats.org/presentationml/2006/ole">
            <p:oleObj spid="_x0000_s28675" name="Equation" r:id="rId4" imgW="3416040" imgH="228600" progId="Equation.3">
              <p:embed/>
            </p:oleObj>
          </a:graphicData>
        </a:graphic>
      </p:graphicFrame>
      <p:graphicFrame>
        <p:nvGraphicFramePr>
          <p:cNvPr id="28676" name="Object 1"/>
          <p:cNvGraphicFramePr>
            <a:graphicFrameLocks noChangeAspect="1"/>
          </p:cNvGraphicFramePr>
          <p:nvPr/>
        </p:nvGraphicFramePr>
        <p:xfrm>
          <a:off x="1054100" y="4749800"/>
          <a:ext cx="7035800" cy="965200"/>
        </p:xfrm>
        <a:graphic>
          <a:graphicData uri="http://schemas.openxmlformats.org/presentationml/2006/ole">
            <p:oleObj spid="_x0000_s28676" name="Equation" r:id="rId5" imgW="35175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Tracked Vehicles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differential drive but relies on ground slip or skid to change direction</a:t>
            </a:r>
          </a:p>
          <a:p>
            <a:pPr lvl="1"/>
            <a:r>
              <a:rPr lang="en-US" dirty="0" smtClean="0"/>
              <a:t>kinematics poorly determined by motion of treads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098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0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http://en.wikipedia.org/wiki/File:Tucker-Kitten-Variants.jpg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590800" y="2667000"/>
            <a:ext cx="4038600" cy="205740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>
          <a:xfrm rot="5400000">
            <a:off x="2293620" y="174498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 rot="5400000">
            <a:off x="6332220" y="381000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">
            <a:off x="2406857" y="2054654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621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53200" y="4648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715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438400"/>
            <a:ext cx="4038600" cy="20574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590800" y="5791200"/>
            <a:ext cx="41148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19200" y="3505200"/>
          <a:ext cx="279400" cy="355600"/>
        </p:xfrm>
        <a:graphic>
          <a:graphicData uri="http://schemas.openxmlformats.org/presentationml/2006/ole">
            <p:oleObj spid="_x0000_s54274" name="Equation" r:id="rId3" imgW="139680" imgH="17748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495800" y="5918200"/>
          <a:ext cx="228600" cy="254000"/>
        </p:xfrm>
        <a:graphic>
          <a:graphicData uri="http://schemas.openxmlformats.org/presentationml/2006/ole">
            <p:oleObj spid="_x0000_s54275" name="Equation" r:id="rId4" imgW="114120" imgH="12672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711700" y="2997200"/>
          <a:ext cx="254000" cy="355600"/>
        </p:xfrm>
        <a:graphic>
          <a:graphicData uri="http://schemas.openxmlformats.org/presentationml/2006/ole">
            <p:oleObj spid="_x0000_s54276" name="Equation" r:id="rId5" imgW="126720" imgH="17748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67000" y="1701800"/>
          <a:ext cx="304800" cy="279400"/>
        </p:xfrm>
        <a:graphic>
          <a:graphicData uri="http://schemas.openxmlformats.org/presentationml/2006/ole">
            <p:oleObj spid="_x0000_s54277" name="Equation" r:id="rId6" imgW="152280" imgH="139680" progId="Equation.3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629400" y="4038600"/>
          <a:ext cx="304800" cy="279400"/>
        </p:xfrm>
        <a:graphic>
          <a:graphicData uri="http://schemas.openxmlformats.org/presentationml/2006/ole">
            <p:oleObj spid="_x0000_s54278" name="Equation" r:id="rId7" imgW="152280" imgH="139680" progId="Equation.3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16200" y="3048000"/>
          <a:ext cx="965200" cy="406400"/>
        </p:xfrm>
        <a:graphic>
          <a:graphicData uri="http://schemas.openxmlformats.org/presentationml/2006/ole">
            <p:oleObj spid="_x0000_s54279" name="Equation" r:id="rId8" imgW="482400" imgH="203040" progId="Equation.3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324600" y="4876800"/>
          <a:ext cx="609600" cy="355600"/>
        </p:xfrm>
        <a:graphic>
          <a:graphicData uri="http://schemas.openxmlformats.org/presentationml/2006/ole">
            <p:oleObj spid="_x0000_s54280" name="Equation" r:id="rId9" imgW="304560" imgH="177480" progId="Equation.3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 rot="7020000" flipH="1" flipV="1">
            <a:off x="2688035" y="1550369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429000" y="914400"/>
          <a:ext cx="355600" cy="482600"/>
        </p:xfrm>
        <a:graphic>
          <a:graphicData uri="http://schemas.openxmlformats.org/presentationml/2006/ole">
            <p:oleObj spid="_x0000_s54281" name="Equation" r:id="rId10" imgW="1774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remember the assumptions in the kinematic model</a:t>
            </a:r>
          </a:p>
          <a:p>
            <a:pPr lvl="1"/>
            <a:r>
              <a:rPr lang="en-US" dirty="0" smtClean="0"/>
              <a:t>smooth rolling motion in the plane</a:t>
            </a:r>
          </a:p>
          <a:p>
            <a:r>
              <a:rPr lang="en-US" dirty="0" smtClean="0"/>
              <a:t>does not capture all possible motions</a:t>
            </a:r>
          </a:p>
          <a:p>
            <a:pPr lvl="1">
              <a:buClr>
                <a:srgbClr val="727CA3"/>
              </a:buClr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http://www.youtube.com/watch?v=Cj6ho1-G6tw&amp;NR=1#t=0m25s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2414</TotalTime>
  <Words>248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Origin</vt:lpstr>
      <vt:lpstr>Equation</vt:lpstr>
      <vt:lpstr>Microsoft Equation 3.0</vt:lpstr>
      <vt:lpstr>Day 16</vt:lpstr>
      <vt:lpstr>Differential Drive</vt:lpstr>
      <vt:lpstr>Forward Kinematics</vt:lpstr>
      <vt:lpstr>Sensitivity to Wheel Velocity</vt:lpstr>
      <vt:lpstr>Correction: ICC for Differential Drive</vt:lpstr>
      <vt:lpstr>Forward Kinematics</vt:lpstr>
      <vt:lpstr>Tracked Vehicles</vt:lpstr>
      <vt:lpstr>Steered Wheels: Bicycle</vt:lpstr>
      <vt:lpstr>Steered Wheels: Bicycle</vt:lpstr>
      <vt:lpstr>Mecanum Wheel</vt:lpstr>
      <vt:lpstr>Mecanum Wheel</vt:lpstr>
      <vt:lpstr>Dead Reckoning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49</cp:revision>
  <dcterms:created xsi:type="dcterms:W3CDTF">2011-01-07T01:27:12Z</dcterms:created>
  <dcterms:modified xsi:type="dcterms:W3CDTF">2011-02-11T05:58:37Z</dcterms:modified>
</cp:coreProperties>
</file>